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334" r:id="rId3"/>
    <p:sldId id="265" r:id="rId4"/>
    <p:sldId id="372" r:id="rId5"/>
    <p:sldId id="395" r:id="rId6"/>
    <p:sldId id="396" r:id="rId7"/>
    <p:sldId id="397" r:id="rId8"/>
    <p:sldId id="399" r:id="rId9"/>
    <p:sldId id="398" r:id="rId10"/>
    <p:sldId id="400" r:id="rId11"/>
    <p:sldId id="401" r:id="rId12"/>
    <p:sldId id="402" r:id="rId13"/>
    <p:sldId id="403" r:id="rId14"/>
    <p:sldId id="406" r:id="rId15"/>
    <p:sldId id="404" r:id="rId16"/>
    <p:sldId id="405" r:id="rId17"/>
    <p:sldId id="259" r:id="rId1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/>
        </p14:section>
        <p14:section name="Setting up environment" id="{9F62335A-B7EA-AE4C-BD03-EE7540DD4825}">
          <p14:sldIdLst/>
        </p14:section>
        <p14:section name="The Basics" id="{99C36858-EA01-0C42-85EC-90E776DB9252}">
          <p14:sldIdLst/>
        </p14:section>
        <p14:section name="Components and APIs" id="{F9ECFBD5-4260-DF48-A913-C673271535F3}">
          <p14:sldIdLst/>
        </p14:section>
        <p14:section name="Native Code" id="{98B61D1F-E37E-7943-AEA1-16CB83B58B16}">
          <p14:sldIdLst/>
        </p14:section>
        <p14:section name="Libraries" id="{33767AE4-8B0F-FF49-BF19-4CFE1AC4B87A}">
          <p14:sldIdLst>
            <p14:sldId id="334"/>
            <p14:sldId id="265"/>
          </p14:sldIdLst>
        </p14:section>
        <p14:section name="Getting Started" id="{52EFB6D3-75E5-CD4A-92AB-68AE7FECF2B5}">
          <p14:sldIdLst>
            <p14:sldId id="372"/>
            <p14:sldId id="395"/>
            <p14:sldId id="396"/>
            <p14:sldId id="397"/>
          </p14:sldIdLst>
        </p14:section>
        <p14:section name="Remote Config" id="{FA180863-C326-D04C-BFE7-ED7622C6A613}">
          <p14:sldIdLst>
            <p14:sldId id="399"/>
            <p14:sldId id="398"/>
            <p14:sldId id="400"/>
            <p14:sldId id="401"/>
            <p14:sldId id="402"/>
            <p14:sldId id="403"/>
            <p14:sldId id="406"/>
            <p14:sldId id="404"/>
            <p14:sldId id="405"/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784"/>
    <p:restoredTop sz="76959"/>
  </p:normalViewPr>
  <p:slideViewPr>
    <p:cSldViewPr snapToGrid="0">
      <p:cViewPr varScale="1">
        <p:scale>
          <a:sx n="80" d="100"/>
          <a:sy n="80" d="100"/>
        </p:scale>
        <p:origin x="1120" y="192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29" d="100"/>
        <a:sy n="229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rnfirebase.io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nfirebase.io/remote-config/usage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onsole.firebase.google.com/u/0/project/_/config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VN" dirty="0"/>
              <a:t>Serverless</a:t>
            </a:r>
          </a:p>
          <a:p>
            <a:endParaRPr lang="en-VN" dirty="0"/>
          </a:p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551076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https://rnfirebase.io/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673618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realm.io</a:t>
            </a:r>
            <a:r>
              <a:rPr lang="en-US" dirty="0"/>
              <a:t>/docs/</a:t>
            </a:r>
            <a:r>
              <a:rPr lang="en-US" dirty="0" err="1"/>
              <a:t>javascript</a:t>
            </a:r>
            <a:r>
              <a:rPr lang="en-US" dirty="0"/>
              <a:t>/</a:t>
            </a:r>
            <a:r>
              <a:rPr lang="en-US" dirty="0" err="1"/>
              <a:t>latest#queries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35410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https://</a:t>
            </a:r>
            <a:r>
              <a:rPr lang="en-US" sz="1200" b="0" i="0" u="none" strike="noStrike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firebase.google.com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/docs/android/</a:t>
            </a:r>
            <a:r>
              <a:rPr lang="en-US" sz="1200" b="0" i="0" u="none" strike="noStrike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setup?authuser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=0#create-firebase-project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61473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https://rnfirebase.io/remote-config/usage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youtu.be</a:t>
            </a:r>
            <a:r>
              <a:rPr lang="en-US" dirty="0"/>
              <a:t>/_CXXVFPO6f0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61660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https://console.firebase.google.com/u/0/project/_/config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637965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17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A2C6BF-2C8A-814A-867E-E27D467609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65043" y="4532313"/>
            <a:ext cx="1751134" cy="15176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6A4563-3D12-5743-98EE-FEFAFDA492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295650"/>
            <a:ext cx="12192000" cy="35623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tif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_CXXVFPO6f0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accent2">
                    <a:lumMod val="75000"/>
                  </a:schemeClr>
                </a:solidFill>
              </a:rPr>
              <a:t>Libraries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3B239-6BE5-A04A-84A3-3F6CC55BB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Define value on firebase console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457780-D946-AD45-AAB7-C59B2117D2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10</a:t>
            </a:fld>
            <a:endParaRPr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238960-2A7C-5145-A9DE-28C2D9D67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349" y="1567171"/>
            <a:ext cx="8146190" cy="525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794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8DAA0-C604-694C-B278-D49FBAA03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Default Values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E8CD66-0DFD-6D4A-9CCE-4C99C31A8B9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11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ED07F6-E4A3-AC48-B31A-54CD45B8A521}"/>
              </a:ext>
            </a:extLst>
          </p:cNvPr>
          <p:cNvSpPr/>
          <p:nvPr/>
        </p:nvSpPr>
        <p:spPr>
          <a:xfrm>
            <a:off x="838200" y="2018358"/>
            <a:ext cx="10026112" cy="36830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2000"/>
              </a:lnSpc>
            </a:pPr>
            <a:r>
              <a:rPr lang="en-VN" sz="20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VN" sz="2000" dirty="0">
                <a:solidFill>
                  <a:srgbClr val="41A6D9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{ useEffect } </a:t>
            </a:r>
            <a:r>
              <a:rPr lang="en-VN" sz="20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VN" sz="20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en-VN" sz="20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remoteConfig </a:t>
            </a:r>
            <a:r>
              <a:rPr lang="en-VN" sz="20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VN" sz="20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'@react-native-firebase/remote-config'</a:t>
            </a: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en-VN" sz="20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VN" sz="2000" dirty="0">
                <a:solidFill>
                  <a:srgbClr val="41A6D9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App</a:t>
            </a: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 {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useEffect(() =&gt; {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remoteConfig()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.setDefaults({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  awesome_new_feature: </a:t>
            </a:r>
            <a:r>
              <a:rPr lang="en-VN" sz="20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'disabled'</a:t>
            </a: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})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.then(() =&gt; {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  console.log(</a:t>
            </a:r>
            <a:r>
              <a:rPr lang="en-VN" sz="20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'Default values set.'</a:t>
            </a: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});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}, []);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</a:rPr>
              <a:t>}</a:t>
            </a:r>
            <a:r>
              <a:rPr lang="en-VN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08069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0967A-9540-7540-9BB0-A0F55D8F2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Fetch and Active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8E561C-16CB-554E-A2C6-A72DF3E2418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12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A48F5A-C4A7-6C48-91F1-864C107DDFB0}"/>
              </a:ext>
            </a:extLst>
          </p:cNvPr>
          <p:cNvSpPr/>
          <p:nvPr/>
        </p:nvSpPr>
        <p:spPr>
          <a:xfrm>
            <a:off x="1265695" y="2057451"/>
            <a:ext cx="9536624" cy="39703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remoteConfig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'@react-native-firebase/remote-config'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remoteConfig()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.setDefaults({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awesome_new_feature: 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'disabled'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})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.then(() =&gt; remoteConfig().fetchAndActivate())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.then(activated =&gt;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(activated)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console.log(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'Defaults set, fetched &amp; activated!'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}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else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console.log(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'Defaults set, however activation failed.'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});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4548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9C798-0341-194D-B881-917B62A83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Readings values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FC42D9-87B1-1444-AFA0-76EDDCEFE12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13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BB4D8B-2DD9-2A48-AEE4-47DD415F9CCB}"/>
              </a:ext>
            </a:extLst>
          </p:cNvPr>
          <p:cNvSpPr txBox="1"/>
          <p:nvPr/>
        </p:nvSpPr>
        <p:spPr>
          <a:xfrm>
            <a:off x="394138" y="1728305"/>
            <a:ext cx="53734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dirty="0"/>
              <a:t>Read value by it’s key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947E91-9497-9940-B880-BCE22C114A0A}"/>
              </a:ext>
            </a:extLst>
          </p:cNvPr>
          <p:cNvSpPr/>
          <p:nvPr/>
        </p:nvSpPr>
        <p:spPr>
          <a:xfrm>
            <a:off x="394138" y="2155399"/>
            <a:ext cx="11403724" cy="137473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2000"/>
              </a:lnSpc>
            </a:pPr>
            <a:r>
              <a:rPr lang="en-VN" sz="20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awesomeNewFeature = remoteConfig().getValue(</a:t>
            </a:r>
            <a:r>
              <a:rPr lang="en-VN" sz="20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'awesome_new_feature'</a:t>
            </a: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en-VN" sz="20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(awesomeNewFeature.value === </a:t>
            </a:r>
            <a:r>
              <a:rPr lang="en-VN" sz="20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'enabled'</a:t>
            </a: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 {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enableAwesomeNewFeature();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00"/>
              </a:lnSpc>
            </a:pPr>
            <a:r>
              <a:rPr lang="en-VN" sz="20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</a:rPr>
              <a:t>}</a:t>
            </a:r>
            <a:r>
              <a:rPr lang="en-VN" sz="2000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AE0886-0FCA-C440-B0C9-3791EC8ACB4A}"/>
              </a:ext>
            </a:extLst>
          </p:cNvPr>
          <p:cNvSpPr txBox="1"/>
          <p:nvPr/>
        </p:nvSpPr>
        <p:spPr>
          <a:xfrm>
            <a:off x="394138" y="3584102"/>
            <a:ext cx="53734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dirty="0"/>
              <a:t>Read all parammeters at one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C005A7-51B8-BF47-85A1-4D562CA9EB2D}"/>
              </a:ext>
            </a:extLst>
          </p:cNvPr>
          <p:cNvSpPr/>
          <p:nvPr/>
        </p:nvSpPr>
        <p:spPr>
          <a:xfrm>
            <a:off x="670033" y="4369882"/>
            <a:ext cx="10195037" cy="163121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parameters = remoteConfig().getAll();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41A6D9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Object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.entries(parameters).forEach(([key, parameter]) =&gt;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console.log(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'Key: 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key);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console.log(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'Value: 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parameter.value);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</a:rPr>
              <a:t>});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56128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E1C8A-EAAB-994D-891A-6D41A5EE0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Values source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32BD05-4C9B-2742-ADA4-2852AEDCA6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14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BA7CFE-2F31-7A4D-9C6E-015231160720}"/>
              </a:ext>
            </a:extLst>
          </p:cNvPr>
          <p:cNvSpPr/>
          <p:nvPr/>
        </p:nvSpPr>
        <p:spPr>
          <a:xfrm>
            <a:off x="838200" y="3640987"/>
            <a:ext cx="10013731" cy="265713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awesomeNewFeature = remoteConfig().getValue(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'awesome_new_feature'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(awesomeNewFeature.source === 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'remote'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console.log(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'Parameter value was from the Firebase servers.'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else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(awesomeNewFeature.source === 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'default'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console.log(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'Parameter value was from a default value.'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else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console.log(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'Parameter value was from a locally cached value.'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</a:rPr>
              <a:t>}</a:t>
            </a:r>
            <a:r>
              <a:rPr lang="en-VN" sz="1800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153F29-9349-CB4E-95BD-B452C9AC903E}"/>
              </a:ext>
            </a:extLst>
          </p:cNvPr>
          <p:cNvSpPr txBox="1"/>
          <p:nvPr/>
        </p:nvSpPr>
        <p:spPr>
          <a:xfrm>
            <a:off x="838200" y="1497724"/>
            <a:ext cx="105156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When a value is read, it contains source data about the parameter. As explained above, if a value is read before it has been fetched &amp; activated then the value will fallback to the default value set.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If you need to validate whether the value returned from the module was local or remote, the source property can be conditionally checked: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12958556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83844-8648-AF43-B037-637685B97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Caching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0300A1-26B4-AD4D-8725-E63F18AE0B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15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830367A-EFBD-C34E-924C-E949A02E2BAB}"/>
              </a:ext>
            </a:extLst>
          </p:cNvPr>
          <p:cNvSpPr/>
          <p:nvPr/>
        </p:nvSpPr>
        <p:spPr>
          <a:xfrm>
            <a:off x="1739462" y="2288096"/>
            <a:ext cx="6096000" cy="57964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1850"/>
              </a:lnSpc>
            </a:pPr>
            <a:r>
              <a:rPr lang="en-VN" sz="1800" i="1" dirty="0">
                <a:solidFill>
                  <a:srgbClr val="ABB0B6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 Fetch and cache for 5 minutes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await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remoteConfig().fetch(</a:t>
            </a:r>
            <a:r>
              <a:rPr lang="en-VN" sz="1800" dirty="0">
                <a:solidFill>
                  <a:srgbClr val="F08C36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300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420D930-BB28-8F40-8415-F6F6D4863779}"/>
              </a:ext>
            </a:extLst>
          </p:cNvPr>
          <p:cNvSpPr/>
          <p:nvPr/>
        </p:nvSpPr>
        <p:spPr>
          <a:xfrm>
            <a:off x="1739461" y="4232080"/>
            <a:ext cx="8035159" cy="823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await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remoteConfig().setConfigSettings({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minimumFetchInterval: </a:t>
            </a:r>
            <a:r>
              <a:rPr lang="en-VN" sz="1800" dirty="0">
                <a:solidFill>
                  <a:srgbClr val="F08C36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300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});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6285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4233B-BED1-1242-AB84-549EC28E7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Developer mode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131280-54C8-944A-B9F9-A391178340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16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973D1B-67D1-034A-A5E6-6D96C321B594}"/>
              </a:ext>
            </a:extLst>
          </p:cNvPr>
          <p:cNvSpPr/>
          <p:nvPr/>
        </p:nvSpPr>
        <p:spPr>
          <a:xfrm>
            <a:off x="1566041" y="2513638"/>
            <a:ext cx="7483366" cy="823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await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remoteConfig().setConfigSettings({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isDeveloperModeEnabled: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true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});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75624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17</a:t>
            </a:fld>
            <a:endParaRPr lang="ja-JP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8677E7-17C2-BE48-96AD-56B267C29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Popular libraries</a:t>
            </a:r>
            <a:endParaRPr lang="en-V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F04CEEF-10AC-6C4F-A91A-7706DA59D5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63512"/>
            <a:ext cx="10515600" cy="2394487"/>
          </a:xfrm>
        </p:spPr>
        <p:txBody>
          <a:bodyPr/>
          <a:lstStyle/>
          <a:p>
            <a:r>
              <a:rPr lang="en-VN" dirty="0"/>
              <a:t>- Realm Database</a:t>
            </a:r>
          </a:p>
          <a:p>
            <a:r>
              <a:rPr lang="en-VN" dirty="0"/>
              <a:t>- </a:t>
            </a:r>
            <a:r>
              <a:rPr lang="en-VN" dirty="0">
                <a:solidFill>
                  <a:schemeClr val="accent2">
                    <a:lumMod val="75000"/>
                  </a:schemeClr>
                </a:solidFill>
              </a:rPr>
              <a:t>Firebase</a:t>
            </a:r>
          </a:p>
          <a:p>
            <a:r>
              <a:rPr lang="en-VN" dirty="0"/>
              <a:t>- Redux</a:t>
            </a:r>
          </a:p>
          <a:p>
            <a:r>
              <a:rPr lang="en-VN" dirty="0"/>
              <a:t>- Camera</a:t>
            </a:r>
          </a:p>
          <a:p>
            <a:r>
              <a:rPr lang="en-VN" dirty="0"/>
              <a:t>- Map</a:t>
            </a:r>
          </a:p>
          <a:p>
            <a:endParaRPr lang="en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109680-18A4-9247-A67C-AF271420E6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98829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109DE3E-1C7E-2947-BCFD-C6E1829CE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React Native Firebase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EBABE61-B2D6-1F42-9EF1-6F6EEBF8C9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Getting Started</a:t>
            </a:r>
          </a:p>
          <a:p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Firebase Remote Config</a:t>
            </a:r>
          </a:p>
          <a:p>
            <a:r>
              <a:rPr lang="en-US" sz="1800" dirty="0">
                <a:solidFill>
                  <a:schemeClr val="tx1"/>
                </a:solidFill>
              </a:rPr>
              <a:t>Firebase </a:t>
            </a:r>
            <a:r>
              <a:rPr lang="en-US" sz="1800" dirty="0" err="1">
                <a:solidFill>
                  <a:schemeClr val="tx1"/>
                </a:solidFill>
              </a:rPr>
              <a:t>Crashlytic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</a:rPr>
              <a:t>Firebase Cloud Message</a:t>
            </a:r>
          </a:p>
          <a:p>
            <a:r>
              <a:rPr lang="en-US" sz="1800" dirty="0">
                <a:solidFill>
                  <a:schemeClr val="tx1"/>
                </a:solidFill>
              </a:rPr>
              <a:t>Firebase Analytics</a:t>
            </a:r>
            <a:endParaRPr lang="en-VN" sz="18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920668-346C-FD47-B213-E7B1CF19AC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</a:t>
            </a:fld>
            <a:endParaRPr lang="ja-JP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22BFF4-635F-6E4B-AB13-232B6B07D7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9416" y="1536915"/>
            <a:ext cx="3784170" cy="3784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076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48F05B1-DD4E-E04E-B7E0-F2F89BCA2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5D2266-FB55-504F-A2E8-2F4C9887C6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4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70F01C-0979-7A40-A1BF-A83BD893EF5E}"/>
              </a:ext>
            </a:extLst>
          </p:cNvPr>
          <p:cNvSpPr txBox="1"/>
          <p:nvPr/>
        </p:nvSpPr>
        <p:spPr>
          <a:xfrm>
            <a:off x="2039319" y="3176610"/>
            <a:ext cx="931448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Install via NPM</a:t>
            </a:r>
          </a:p>
          <a:p>
            <a:pPr marL="2857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Android Setup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iOS Setup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0C0193-9BB6-3F4A-8B48-2E40547C0138}"/>
              </a:ext>
            </a:extLst>
          </p:cNvPr>
          <p:cNvSpPr txBox="1"/>
          <p:nvPr/>
        </p:nvSpPr>
        <p:spPr>
          <a:xfrm>
            <a:off x="1301858" y="1918829"/>
            <a:ext cx="3905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US" sz="2400" b="1" dirty="0"/>
              <a:t>Prerequisites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1225AE-75E5-7F41-8250-5830771EE066}"/>
              </a:ext>
            </a:extLst>
          </p:cNvPr>
          <p:cNvSpPr txBox="1"/>
          <p:nvPr/>
        </p:nvSpPr>
        <p:spPr>
          <a:xfrm>
            <a:off x="1301858" y="2567228"/>
            <a:ext cx="3905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US" sz="2400" b="1" dirty="0"/>
              <a:t>Install</a:t>
            </a:r>
          </a:p>
        </p:txBody>
      </p:sp>
    </p:spTree>
    <p:extLst>
      <p:ext uri="{BB962C8B-B14F-4D97-AF65-F5344CB8AC3E}">
        <p14:creationId xmlns:p14="http://schemas.microsoft.com/office/powerpoint/2010/main" val="3318121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876AA1-5F62-1242-BC03-646FFFDA4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Prerequisites</a:t>
            </a:r>
            <a:endParaRPr lang="en-V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211955-5A04-8045-B9D6-3E9AFBA6153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5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37C4F6-B0BE-A846-ADDB-BCBEC2626D42}"/>
              </a:ext>
            </a:extLst>
          </p:cNvPr>
          <p:cNvSpPr txBox="1"/>
          <p:nvPr/>
        </p:nvSpPr>
        <p:spPr>
          <a:xfrm>
            <a:off x="1197429" y="2177143"/>
            <a:ext cx="87738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VN" sz="2000" dirty="0"/>
              <a:t>Correct the package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VN" sz="2000" dirty="0"/>
              <a:t>Create Firebase project</a:t>
            </a:r>
          </a:p>
        </p:txBody>
      </p:sp>
    </p:spTree>
    <p:extLst>
      <p:ext uri="{BB962C8B-B14F-4D97-AF65-F5344CB8AC3E}">
        <p14:creationId xmlns:p14="http://schemas.microsoft.com/office/powerpoint/2010/main" val="1162134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55DB8-D1CA-DE47-9589-22CF89EAC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Correct the package name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BA8D83-39F5-6C41-8C52-7F85758E0D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6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91011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77D51-06B9-314B-8F4D-025741F30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Create Firebase project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1D7B371-92CC-4545-AADC-58AD96F50DA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7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598554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02A15-12CB-7E47-9C92-C8E8562E8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Remote Config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64BE02-B3D8-7044-AD16-551923F4792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8</a:t>
            </a:fld>
            <a:endParaRPr lang="ja-JP" altLang="en-US"/>
          </a:p>
        </p:txBody>
      </p:sp>
      <p:sp>
        <p:nvSpPr>
          <p:cNvPr id="4" name="TextBox 3">
            <a:hlinkClick r:id="rId3"/>
            <a:extLst>
              <a:ext uri="{FF2B5EF4-FFF2-40B4-BE49-F238E27FC236}">
                <a16:creationId xmlns:a16="http://schemas.microsoft.com/office/drawing/2014/main" id="{CCAAAA74-F3F8-D444-8B84-41A32F1D2009}"/>
              </a:ext>
            </a:extLst>
          </p:cNvPr>
          <p:cNvSpPr txBox="1"/>
          <p:nvPr/>
        </p:nvSpPr>
        <p:spPr>
          <a:xfrm>
            <a:off x="838200" y="1701321"/>
            <a:ext cx="60120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b="1" dirty="0"/>
              <a:t>What does it do?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77E44F-3EEB-8D40-82D0-4D58371FA7C3}"/>
              </a:ext>
            </a:extLst>
          </p:cNvPr>
          <p:cNvSpPr txBox="1"/>
          <p:nvPr/>
        </p:nvSpPr>
        <p:spPr>
          <a:xfrm>
            <a:off x="1270860" y="2464230"/>
            <a:ext cx="86015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Remote Config allows you to change the appearance and/or functionality of your app without requiring an app update.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Remote Config values are input into the Firebase console and accessible via a JavaScript API.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This gives you full control over when and how these Remote Config values are applied and affect your application.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2056763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02A15-12CB-7E47-9C92-C8E8562E8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Remote Config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64BE02-B3D8-7044-AD16-551923F4792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9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AAAA74-F3F8-D444-8B84-41A32F1D2009}"/>
              </a:ext>
            </a:extLst>
          </p:cNvPr>
          <p:cNvSpPr txBox="1"/>
          <p:nvPr/>
        </p:nvSpPr>
        <p:spPr>
          <a:xfrm>
            <a:off x="838200" y="1701321"/>
            <a:ext cx="60120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b="1" dirty="0"/>
              <a:t>Install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D9A02E-3726-1C4C-82EC-975E98304945}"/>
              </a:ext>
            </a:extLst>
          </p:cNvPr>
          <p:cNvSpPr/>
          <p:nvPr/>
        </p:nvSpPr>
        <p:spPr>
          <a:xfrm>
            <a:off x="1343185" y="2394571"/>
            <a:ext cx="8172773" cy="28366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440"/>
              </a:lnSpc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2000" i="1" dirty="0">
                <a:solidFill>
                  <a:srgbClr val="008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 Install &amp; setup the app module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40"/>
              </a:lnSpc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2000" dirty="0">
                <a:solidFill>
                  <a:srgbClr val="393A34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yarn add @react-native-firebase/app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40"/>
              </a:lnSpc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2000" dirty="0">
                <a:solidFill>
                  <a:srgbClr val="393A34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40"/>
              </a:lnSpc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2000" i="1" dirty="0">
                <a:solidFill>
                  <a:srgbClr val="008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 Install the remote-config module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40"/>
              </a:lnSpc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2000" dirty="0">
                <a:solidFill>
                  <a:srgbClr val="393A34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yarn add @react-native-firebase/remote-config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40"/>
              </a:lnSpc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2000" dirty="0">
                <a:solidFill>
                  <a:srgbClr val="393A34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40"/>
              </a:lnSpc>
              <a:spcBef>
                <a:spcPts val="600"/>
              </a:spcBef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2000" i="1" dirty="0">
                <a:solidFill>
                  <a:srgbClr val="008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 If you're developing your app using iOS, run this command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2000" dirty="0">
                <a:solidFill>
                  <a:srgbClr val="2B91AF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cd</a:t>
            </a:r>
            <a:r>
              <a:rPr lang="en-VN" sz="2000" dirty="0">
                <a:solidFill>
                  <a:srgbClr val="393A34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 ios/ &amp;&amp; pod install</a:t>
            </a:r>
            <a:r>
              <a:rPr lang="en-VN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15195872"/>
      </p:ext>
    </p:extLst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10867</TotalTime>
  <Words>907</Words>
  <Application>Microsoft Macintosh PowerPoint</Application>
  <PresentationFormat>Widescreen</PresentationFormat>
  <Paragraphs>154</Paragraphs>
  <Slides>17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Consolas</vt:lpstr>
      <vt:lpstr>Menlo</vt:lpstr>
      <vt:lpstr>Times New Roman</vt:lpstr>
      <vt:lpstr>Wingdings</vt:lpstr>
      <vt:lpstr>cc_blue</vt:lpstr>
      <vt:lpstr>React Native Basic</vt:lpstr>
      <vt:lpstr>Popular libraries</vt:lpstr>
      <vt:lpstr>React Native Firebase</vt:lpstr>
      <vt:lpstr>Getting Started</vt:lpstr>
      <vt:lpstr>Prerequisites</vt:lpstr>
      <vt:lpstr>Correct the package name</vt:lpstr>
      <vt:lpstr>Create Firebase project</vt:lpstr>
      <vt:lpstr>Remote Config</vt:lpstr>
      <vt:lpstr>Remote Config</vt:lpstr>
      <vt:lpstr>Define value on firebase console</vt:lpstr>
      <vt:lpstr>Default Values</vt:lpstr>
      <vt:lpstr>Fetch and Active</vt:lpstr>
      <vt:lpstr>Readings values</vt:lpstr>
      <vt:lpstr>Values source</vt:lpstr>
      <vt:lpstr>Caching</vt:lpstr>
      <vt:lpstr>Developer mode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84</cp:revision>
  <cp:lastPrinted>2020-04-06T06:57:46Z</cp:lastPrinted>
  <dcterms:created xsi:type="dcterms:W3CDTF">2020-04-06T02:02:09Z</dcterms:created>
  <dcterms:modified xsi:type="dcterms:W3CDTF">2020-07-01T22:09:28Z</dcterms:modified>
</cp:coreProperties>
</file>